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482397-B19D-FFA7-BCE1-E2D6E524C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CCE2DB6-FF66-F52F-0163-7DF12452F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89E580-82C9-57EA-0A30-10FC57B7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FDBC8C-D006-600C-8766-7B8A500A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533F46-2BFC-5E6F-5F36-B451F0C7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091F2E-32C9-BCC8-2BF7-FBD22F01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3D9CB1-C028-7C9E-0F35-AEF0B2988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072250-A704-D928-7C5A-9409AF1D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349A05-D7B5-E9AD-6CF2-86913241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E5CAA5-FA8A-7E92-0AA0-9F7FCCED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62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19B513B-2937-38FD-CFF3-E1B31973A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0577E61-E91C-3649-EA59-90AB031D2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E4052D-CF45-AE0C-D921-6DF92706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C1DEAA-9BB7-1007-8DC8-59C6018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7FD6F7-3B60-1DC8-545A-1F78A893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6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604435-5F21-75C1-31CC-CB25B5C1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98CAA7-CB6B-53AF-0531-5E8B5B2CA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779068-1D75-BDD7-4F5E-16ED9BCA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D04BD7-3583-628C-DE18-07C308B3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AFEA10-D777-D36E-A451-5B145A5F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20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75FCD8-DEDE-8B03-CB98-8E2296A7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8AAD6C-1864-3559-5CA2-3297CFDE1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DCC7CE-BD26-2EB1-4DEC-24010B70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31132A-6628-8937-9E9B-80A5A7C0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A58572-7908-BE41-E804-C78893BC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49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9CEACA-FDED-59B7-6BCD-4BD16132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BE7604-719C-04B8-B662-598C446DD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5D8E53-7B82-D4DA-CEAC-EFBDBF7FB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BF1E5E-1A9B-1B1C-1968-92E5018F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98D1D1F-AB89-1BBC-CD6C-BBE4AAC0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D16721-DE6D-DFF2-2FE7-D7BCC0B4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3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F49033-A1B5-8FC0-54EE-1E759C2A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46CB60-7F66-C0B1-6C48-275A1821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95ED2A0-9496-0F73-E309-55A54BB41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7A642F0-80BF-7FE0-8AA0-982EAC34A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A653FAB-83F5-D2A4-9585-9A5B56CFA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530DB65-2651-2C56-5F1C-81B58691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8D8373F-886A-C1E1-1B4A-0AE1D69C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DAB24A7-9FA3-E04B-A7B7-1C2327E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4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8D277C-BAD0-E4C2-B8F9-7E40E11B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9918A12-5261-F24D-FDF6-96D4D363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984FF94-F642-E76D-9588-B7CFB3C3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37402F9-569D-0945-C045-54A4FC95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1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29A8AFF-39F3-0835-2EE4-0A115129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C325FC1-D20B-7DCC-0B1F-25A29D44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D9A46F7-AD2B-9114-385E-A9DB381F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4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BBCF56-0092-F745-4D15-90347978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27A171-7539-9F16-7A80-D8B84D32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FEAB1A-A422-34F3-C7A2-21583175F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8D50036-6A52-29A6-4257-2CF20F9A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408E30-222C-69E1-E02E-EF9FFCE4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B970C6C-013F-9E7A-FE4A-2BA41032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14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4DE2A8-6655-A3C8-3C79-FB5E6EA7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0C934E7-A913-B9F2-A0AB-3014E1988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248688F-71FA-1667-0F4C-5E4EE97FF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0AC7DD6-D38F-0B5B-F6C2-FE778233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398CD84-B47B-BB47-FE23-612466AB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F2321CB-246F-AB3F-0C32-B98BC626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5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6BCDB56-A65D-E5F4-C2D3-09F4F37C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92A1D8-DFBD-F002-87DD-6E0309582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DEE439-CA41-17DD-1EE5-3F9E05C38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50D54-F6FF-4541-974C-B4E643647F72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676696-7013-A270-B010-6B7920305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E3D13B-4873-2E47-1D7E-34BCE3889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564AE-98AD-4192-ADC5-DB5AD96AD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7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ég, kültéri, épület, felhő látható">
            <a:extLst>
              <a:ext uri="{FF2B5EF4-FFF2-40B4-BE49-F238E27FC236}">
                <a16:creationId xmlns:a16="http://schemas.microsoft.com/office/drawing/2014/main" id="{191615B0-636D-3A70-E455-23946D4A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120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A705BAC-1CE0-DDEF-DD46-D64B8C755C21}"/>
              </a:ext>
            </a:extLst>
          </p:cNvPr>
          <p:cNvSpPr txBox="1"/>
          <p:nvPr/>
        </p:nvSpPr>
        <p:spPr>
          <a:xfrm>
            <a:off x="74814" y="399012"/>
            <a:ext cx="7173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Családi garázsvásár a V8-ban október 13-án (vasárnap) 09:00-től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7473A05-9A2C-9F1E-8C28-211719395B36}"/>
              </a:ext>
            </a:extLst>
          </p:cNvPr>
          <p:cNvSpPr txBox="1"/>
          <p:nvPr/>
        </p:nvSpPr>
        <p:spPr>
          <a:xfrm>
            <a:off x="120534" y="2245671"/>
            <a:ext cx="354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Ruhák, játékok, csecsebecsék</a:t>
            </a:r>
          </a:p>
        </p:txBody>
      </p:sp>
    </p:spTree>
    <p:extLst>
      <p:ext uri="{BB962C8B-B14F-4D97-AF65-F5344CB8AC3E}">
        <p14:creationId xmlns:p14="http://schemas.microsoft.com/office/powerpoint/2010/main" val="163170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Application>Microsoft Office PowerPoint</Application>
  <PresentationFormat>Szélesvásznú</PresentationFormat>
  <Paragraphs>2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Veronika Kiss</dc:creator>
  <cp:lastModifiedBy>Eszter Veronika Kiss</cp:lastModifiedBy>
  <cp:revision>2</cp:revision>
  <dcterms:created xsi:type="dcterms:W3CDTF">2024-10-08T10:59:36Z</dcterms:created>
  <dcterms:modified xsi:type="dcterms:W3CDTF">2024-10-08T11:19:30Z</dcterms:modified>
</cp:coreProperties>
</file>